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16972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466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1326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r-HR"/>
              <a:t>Kliknite da biste uredili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0626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76469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01092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 sa slik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46529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71475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6130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89142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7013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96108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36911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4409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41096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0103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28079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33859E7-FCC1-4B33-8117-A354E09331E2}" type="datetimeFigureOut">
              <a:rPr lang="hr-HR" smtClean="0"/>
              <a:t>10.1.2024.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572AB-337A-49C8-84A9-801279218243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716506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4636F2-A09A-CB11-3AA2-A08562273A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2049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8513A1F3-3987-1D4E-FBC8-52E672B686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>
            <a:normAutofit/>
          </a:bodyPr>
          <a:lstStyle/>
          <a:p>
            <a:r>
              <a:rPr lang="hr-HR"/>
              <a:t>Slučajni brojevi</a:t>
            </a:r>
            <a:endParaRPr lang="hr-HR" dirty="0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789232BF-6127-DA33-EC5A-8A113114A8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>
            <a:normAutofit/>
          </a:bodyPr>
          <a:lstStyle/>
          <a:p>
            <a:r>
              <a:rPr lang="hr-HR"/>
              <a:t>modul random</a:t>
            </a:r>
            <a:endParaRPr lang="hr-H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85E190-58DD-42DD-A4A8-401E15C92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7142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8C0B98A8-7CF0-E519-13C6-9070C0A02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Modul </a:t>
            </a:r>
            <a:r>
              <a:rPr lang="hr-HR" dirty="0" err="1"/>
              <a:t>random</a:t>
            </a:r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AB507E2-FE9E-0A69-497A-4432A3513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1696" y="1331259"/>
            <a:ext cx="8946541" cy="4195481"/>
          </a:xfrm>
        </p:spPr>
        <p:txBody>
          <a:bodyPr>
            <a:normAutofit/>
          </a:bodyPr>
          <a:lstStyle/>
          <a:p>
            <a:r>
              <a:rPr lang="hr-HR" sz="2400" dirty="0"/>
              <a:t>Modul </a:t>
            </a:r>
            <a:r>
              <a:rPr lang="hr-HR" sz="2400" dirty="0" err="1"/>
              <a:t>random</a:t>
            </a:r>
            <a:r>
              <a:rPr lang="hr-HR" sz="2400" dirty="0"/>
              <a:t> sadrži funkcije koje su vezane za slučajne brojeve. </a:t>
            </a:r>
          </a:p>
          <a:p>
            <a:r>
              <a:rPr lang="hr-HR" sz="2400" dirty="0"/>
              <a:t>Taj modul sadrži funkcije za generiranje nasumičnih brojeva, ali i funkcije za modeliranje slučajnih događaja i pojava.</a:t>
            </a:r>
          </a:p>
          <a:p>
            <a:r>
              <a:rPr lang="hr-HR" sz="2400" dirty="0"/>
              <a:t>Neke od funkcija tog modula:</a:t>
            </a:r>
          </a:p>
          <a:p>
            <a:endParaRPr lang="hr-HR" sz="2400" dirty="0"/>
          </a:p>
          <a:p>
            <a:pPr marL="0" indent="0">
              <a:buNone/>
            </a:pPr>
            <a:endParaRPr lang="hr-HR" sz="2400" dirty="0"/>
          </a:p>
        </p:txBody>
      </p:sp>
      <p:graphicFrame>
        <p:nvGraphicFramePr>
          <p:cNvPr id="4" name="Tablica 3">
            <a:extLst>
              <a:ext uri="{FF2B5EF4-FFF2-40B4-BE49-F238E27FC236}">
                <a16:creationId xmlns:a16="http://schemas.microsoft.com/office/drawing/2014/main" id="{C98FD6B3-3911-7572-9943-14DD5B05FF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591565"/>
              </p:ext>
            </p:extLst>
          </p:nvPr>
        </p:nvGraphicFramePr>
        <p:xfrm>
          <a:off x="1215457" y="4147931"/>
          <a:ext cx="8947150" cy="1097280"/>
        </p:xfrm>
        <a:graphic>
          <a:graphicData uri="http://schemas.openxmlformats.org/drawingml/2006/table">
            <a:tbl>
              <a:tblPr/>
              <a:tblGrid>
                <a:gridCol w="2562913">
                  <a:extLst>
                    <a:ext uri="{9D8B030D-6E8A-4147-A177-3AD203B41FA5}">
                      <a16:colId xmlns:a16="http://schemas.microsoft.com/office/drawing/2014/main" val="1818671289"/>
                    </a:ext>
                  </a:extLst>
                </a:gridCol>
                <a:gridCol w="6384237">
                  <a:extLst>
                    <a:ext uri="{9D8B030D-6E8A-4147-A177-3AD203B41FA5}">
                      <a16:colId xmlns:a16="http://schemas.microsoft.com/office/drawing/2014/main" val="26863159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hr-HR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r>
                        <a:rPr lang="hr-HR" dirty="0" err="1">
                          <a:solidFill>
                            <a:schemeClr val="bg1"/>
                          </a:solidFill>
                          <a:effectLst/>
                        </a:rPr>
                        <a:t>randint</a:t>
                      </a:r>
                      <a:r>
                        <a:rPr lang="hr-HR" dirty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hr-HR" dirty="0" err="1">
                          <a:solidFill>
                            <a:schemeClr val="bg1"/>
                          </a:solidFill>
                          <a:effectLst/>
                        </a:rPr>
                        <a:t>a,b</a:t>
                      </a:r>
                      <a:r>
                        <a:rPr lang="hr-HR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dirty="0">
                          <a:solidFill>
                            <a:schemeClr val="bg1"/>
                          </a:solidFill>
                          <a:effectLst/>
                        </a:rPr>
                        <a:t> vraća slučajni cijeli broj n koji je a &lt;= n &lt;= b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76421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r-HR">
                          <a:solidFill>
                            <a:schemeClr val="bg1"/>
                          </a:solidFill>
                          <a:effectLst/>
                        </a:rPr>
                        <a:t> random()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>
                          <a:solidFill>
                            <a:schemeClr val="bg1"/>
                          </a:solidFill>
                          <a:effectLst/>
                        </a:rPr>
                        <a:t> vraća slučajni realni broj n koji je 0.0 &lt;= n &lt; 1.0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633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hr-HR">
                          <a:solidFill>
                            <a:schemeClr val="bg1"/>
                          </a:solidFill>
                          <a:effectLst/>
                        </a:rPr>
                        <a:t> uniform(a,b)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dirty="0">
                          <a:solidFill>
                            <a:schemeClr val="bg1"/>
                          </a:solidFill>
                          <a:effectLst/>
                        </a:rPr>
                        <a:t> vraća slučajni realni broj n koji je a &lt;= n &lt;= b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789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512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2F5DBB1-C9DB-AC98-C837-53996E9A1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Zadatak: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8603339-E21F-A3E7-9436-C0A5C5246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800" dirty="0"/>
              <a:t>Napišite program koji će simulirati bacanje kocke za igru.</a:t>
            </a:r>
          </a:p>
        </p:txBody>
      </p:sp>
    </p:spTree>
    <p:extLst>
      <p:ext uri="{BB962C8B-B14F-4D97-AF65-F5344CB8AC3E}">
        <p14:creationId xmlns:p14="http://schemas.microsoft.com/office/powerpoint/2010/main" val="1194151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89</TotalTime>
  <Words>110</Words>
  <Application>Microsoft Office PowerPoint</Application>
  <PresentationFormat>Široki zaslon</PresentationFormat>
  <Paragraphs>14</Paragraphs>
  <Slides>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</vt:lpstr>
      <vt:lpstr>Slučajni brojevi</vt:lpstr>
      <vt:lpstr>Modul random</vt:lpstr>
      <vt:lpstr>Zadatak: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Slučajni brojevi</dc:title>
  <dc:creator>Daniel Rakijašić</dc:creator>
  <cp:lastModifiedBy>Daniel Rakijašić</cp:lastModifiedBy>
  <cp:revision>5</cp:revision>
  <dcterms:created xsi:type="dcterms:W3CDTF">2024-01-08T13:33:03Z</dcterms:created>
  <dcterms:modified xsi:type="dcterms:W3CDTF">2024-01-10T06:58:55Z</dcterms:modified>
</cp:coreProperties>
</file>